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117"/>
    <a:srgbClr val="F64312"/>
    <a:srgbClr val="FFC000"/>
    <a:srgbClr val="FFFFFF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261C87-B238-44A7-B4E6-02B0F81E882D}" v="68" dt="2020-02-02T20:21:36.2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9" autoAdjust="0"/>
    <p:restoredTop sz="94660"/>
  </p:normalViewPr>
  <p:slideViewPr>
    <p:cSldViewPr snapToGrid="0">
      <p:cViewPr>
        <p:scale>
          <a:sx n="100" d="100"/>
          <a:sy n="100" d="100"/>
        </p:scale>
        <p:origin x="216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itz Harder" userId="38eea9499dcc6c80" providerId="LiveId" clId="{B3261C87-B238-44A7-B4E6-02B0F81E882D}"/>
    <pc:docChg chg="undo custSel modSld sldOrd">
      <pc:chgData name="Moritz Harder" userId="38eea9499dcc6c80" providerId="LiveId" clId="{B3261C87-B238-44A7-B4E6-02B0F81E882D}" dt="2020-02-02T20:21:39.561" v="258" actId="1076"/>
      <pc:docMkLst>
        <pc:docMk/>
      </pc:docMkLst>
      <pc:sldChg chg="modSp">
        <pc:chgData name="Moritz Harder" userId="38eea9499dcc6c80" providerId="LiveId" clId="{B3261C87-B238-44A7-B4E6-02B0F81E882D}" dt="2020-02-02T14:28:24.111" v="85" actId="2062"/>
        <pc:sldMkLst>
          <pc:docMk/>
          <pc:sldMk cId="3771944005" sldId="256"/>
        </pc:sldMkLst>
        <pc:graphicFrameChg chg="mod modGraphic">
          <ac:chgData name="Moritz Harder" userId="38eea9499dcc6c80" providerId="LiveId" clId="{B3261C87-B238-44A7-B4E6-02B0F81E882D}" dt="2020-02-02T14:28:24.111" v="85" actId="2062"/>
          <ac:graphicFrameMkLst>
            <pc:docMk/>
            <pc:sldMk cId="3771944005" sldId="256"/>
            <ac:graphicFrameMk id="4" creationId="{D290C243-A351-4240-B2FD-22963D898000}"/>
          </ac:graphicFrameMkLst>
        </pc:graphicFrameChg>
      </pc:sldChg>
      <pc:sldChg chg="addSp delSp modSp ord">
        <pc:chgData name="Moritz Harder" userId="38eea9499dcc6c80" providerId="LiveId" clId="{B3261C87-B238-44A7-B4E6-02B0F81E882D}" dt="2020-02-02T20:21:39.561" v="258" actId="1076"/>
        <pc:sldMkLst>
          <pc:docMk/>
          <pc:sldMk cId="1920217681" sldId="257"/>
        </pc:sldMkLst>
        <pc:spChg chg="add del">
          <ac:chgData name="Moritz Harder" userId="38eea9499dcc6c80" providerId="LiveId" clId="{B3261C87-B238-44A7-B4E6-02B0F81E882D}" dt="2020-02-02T14:49:37.033" v="100" actId="478"/>
          <ac:spMkLst>
            <pc:docMk/>
            <pc:sldMk cId="1920217681" sldId="257"/>
            <ac:spMk id="3" creationId="{E1078F03-2C4F-407A-A8F0-86AA56658D3B}"/>
          </ac:spMkLst>
        </pc:spChg>
        <pc:spChg chg="add del">
          <ac:chgData name="Moritz Harder" userId="38eea9499dcc6c80" providerId="LiveId" clId="{B3261C87-B238-44A7-B4E6-02B0F81E882D}" dt="2020-02-02T14:49:45.274" v="102" actId="478"/>
          <ac:spMkLst>
            <pc:docMk/>
            <pc:sldMk cId="1920217681" sldId="257"/>
            <ac:spMk id="5" creationId="{DE4720A0-A906-4249-8A88-6B33A4730B14}"/>
          </ac:spMkLst>
        </pc:spChg>
        <pc:spChg chg="add del">
          <ac:chgData name="Moritz Harder" userId="38eea9499dcc6c80" providerId="LiveId" clId="{B3261C87-B238-44A7-B4E6-02B0F81E882D}" dt="2020-02-02T20:10:04.356" v="137" actId="478"/>
          <ac:spMkLst>
            <pc:docMk/>
            <pc:sldMk cId="1920217681" sldId="257"/>
            <ac:spMk id="10" creationId="{08667453-57E5-4DE6-AF1D-5B2B4C4BF810}"/>
          </ac:spMkLst>
        </pc:spChg>
        <pc:spChg chg="del mod topLvl">
          <ac:chgData name="Moritz Harder" userId="38eea9499dcc6c80" providerId="LiveId" clId="{B3261C87-B238-44A7-B4E6-02B0F81E882D}" dt="2020-02-02T20:11:21.654" v="143" actId="478"/>
          <ac:spMkLst>
            <pc:docMk/>
            <pc:sldMk cId="1920217681" sldId="257"/>
            <ac:spMk id="12" creationId="{6F49CBA2-B89B-4BAD-8B2D-E8FC957CBBAB}"/>
          </ac:spMkLst>
        </pc:spChg>
        <pc:spChg chg="del topLvl">
          <ac:chgData name="Moritz Harder" userId="38eea9499dcc6c80" providerId="LiveId" clId="{B3261C87-B238-44A7-B4E6-02B0F81E882D}" dt="2020-02-02T20:10:07.709" v="138" actId="478"/>
          <ac:spMkLst>
            <pc:docMk/>
            <pc:sldMk cId="1920217681" sldId="257"/>
            <ac:spMk id="13" creationId="{D25CBCAD-66CF-4CBB-B8E3-231D7D8EA3A5}"/>
          </ac:spMkLst>
        </pc:spChg>
        <pc:spChg chg="add del">
          <ac:chgData name="Moritz Harder" userId="38eea9499dcc6c80" providerId="LiveId" clId="{B3261C87-B238-44A7-B4E6-02B0F81E882D}" dt="2020-02-02T20:12:14.723" v="150" actId="478"/>
          <ac:spMkLst>
            <pc:docMk/>
            <pc:sldMk cId="1920217681" sldId="257"/>
            <ac:spMk id="20" creationId="{A5D3BF63-813A-40F9-ACB2-8E7C086F307E}"/>
          </ac:spMkLst>
        </pc:spChg>
        <pc:spChg chg="add del">
          <ac:chgData name="Moritz Harder" userId="38eea9499dcc6c80" providerId="LiveId" clId="{B3261C87-B238-44A7-B4E6-02B0F81E882D}" dt="2020-02-02T20:13:48.350" v="161" actId="478"/>
          <ac:spMkLst>
            <pc:docMk/>
            <pc:sldMk cId="1920217681" sldId="257"/>
            <ac:spMk id="21" creationId="{CCD703B9-1D6D-4F16-9FAD-361C92542C98}"/>
          </ac:spMkLst>
        </pc:spChg>
        <pc:spChg chg="add mod">
          <ac:chgData name="Moritz Harder" userId="38eea9499dcc6c80" providerId="LiveId" clId="{B3261C87-B238-44A7-B4E6-02B0F81E882D}" dt="2020-02-02T20:20:22.227" v="241" actId="11529"/>
          <ac:spMkLst>
            <pc:docMk/>
            <pc:sldMk cId="1920217681" sldId="257"/>
            <ac:spMk id="24" creationId="{CD2BB842-9554-4408-BB6E-50E69B0FD41D}"/>
          </ac:spMkLst>
        </pc:spChg>
        <pc:spChg chg="add mod">
          <ac:chgData name="Moritz Harder" userId="38eea9499dcc6c80" providerId="LiveId" clId="{B3261C87-B238-44A7-B4E6-02B0F81E882D}" dt="2020-02-02T20:21:33.214" v="254" actId="1076"/>
          <ac:spMkLst>
            <pc:docMk/>
            <pc:sldMk cId="1920217681" sldId="257"/>
            <ac:spMk id="28" creationId="{0F8ADB3B-FFF1-47C0-A8D6-5A594C6DA98F}"/>
          </ac:spMkLst>
        </pc:spChg>
        <pc:spChg chg="add mod">
          <ac:chgData name="Moritz Harder" userId="38eea9499dcc6c80" providerId="LiveId" clId="{B3261C87-B238-44A7-B4E6-02B0F81E882D}" dt="2020-02-02T20:21:35.946" v="256" actId="1076"/>
          <ac:spMkLst>
            <pc:docMk/>
            <pc:sldMk cId="1920217681" sldId="257"/>
            <ac:spMk id="29" creationId="{CFE93D69-F66F-42E6-9DAA-3153BE9CB66B}"/>
          </ac:spMkLst>
        </pc:spChg>
        <pc:spChg chg="add mod">
          <ac:chgData name="Moritz Harder" userId="38eea9499dcc6c80" providerId="LiveId" clId="{B3261C87-B238-44A7-B4E6-02B0F81E882D}" dt="2020-02-02T20:21:39.561" v="258" actId="1076"/>
          <ac:spMkLst>
            <pc:docMk/>
            <pc:sldMk cId="1920217681" sldId="257"/>
            <ac:spMk id="30" creationId="{F7C0D26C-A082-435A-80F6-252EF8C59F7C}"/>
          </ac:spMkLst>
        </pc:spChg>
        <pc:grpChg chg="add del mod">
          <ac:chgData name="Moritz Harder" userId="38eea9499dcc6c80" providerId="LiveId" clId="{B3261C87-B238-44A7-B4E6-02B0F81E882D}" dt="2020-02-02T20:10:07.709" v="138" actId="478"/>
          <ac:grpSpMkLst>
            <pc:docMk/>
            <pc:sldMk cId="1920217681" sldId="257"/>
            <ac:grpSpMk id="11" creationId="{C8E47A31-5647-444D-BA43-F8F114B94346}"/>
          </ac:grpSpMkLst>
        </pc:grpChg>
        <pc:grpChg chg="add del mod">
          <ac:chgData name="Moritz Harder" userId="38eea9499dcc6c80" providerId="LiveId" clId="{B3261C87-B238-44A7-B4E6-02B0F81E882D}" dt="2020-02-02T20:13:48.350" v="161" actId="478"/>
          <ac:grpSpMkLst>
            <pc:docMk/>
            <pc:sldMk cId="1920217681" sldId="257"/>
            <ac:grpSpMk id="14" creationId="{50CE4E7E-8851-4CCC-A901-42B2E9AB4E68}"/>
          </ac:grpSpMkLst>
        </pc:grpChg>
        <pc:grpChg chg="add del mod">
          <ac:chgData name="Moritz Harder" userId="38eea9499dcc6c80" providerId="LiveId" clId="{B3261C87-B238-44A7-B4E6-02B0F81E882D}" dt="2020-02-02T20:13:48.350" v="161" actId="478"/>
          <ac:grpSpMkLst>
            <pc:docMk/>
            <pc:sldMk cId="1920217681" sldId="257"/>
            <ac:grpSpMk id="17" creationId="{DF2E9D4F-54E4-4AC3-9100-2578EE1C8A51}"/>
          </ac:grpSpMkLst>
        </pc:grpChg>
        <pc:graphicFrameChg chg="add mod modGraphic">
          <ac:chgData name="Moritz Harder" userId="38eea9499dcc6c80" providerId="LiveId" clId="{B3261C87-B238-44A7-B4E6-02B0F81E882D}" dt="2020-02-02T14:47:01.161" v="98" actId="108"/>
          <ac:graphicFrameMkLst>
            <pc:docMk/>
            <pc:sldMk cId="1920217681" sldId="257"/>
            <ac:graphicFrameMk id="2" creationId="{8B78B672-D43F-4CFF-90FD-AD00AA7D65A6}"/>
          </ac:graphicFrameMkLst>
        </pc:graphicFrameChg>
        <pc:graphicFrameChg chg="add mod modGraphic">
          <ac:chgData name="Moritz Harder" userId="38eea9499dcc6c80" providerId="LiveId" clId="{B3261C87-B238-44A7-B4E6-02B0F81E882D}" dt="2020-02-02T20:14:09.105" v="163" actId="207"/>
          <ac:graphicFrameMkLst>
            <pc:docMk/>
            <pc:sldMk cId="1920217681" sldId="257"/>
            <ac:graphicFrameMk id="7" creationId="{2FA351EE-C876-45C5-9BD4-9A2E84719594}"/>
          </ac:graphicFrameMkLst>
        </pc:graphicFrameChg>
        <pc:graphicFrameChg chg="add mod modGraphic">
          <ac:chgData name="Moritz Harder" userId="38eea9499dcc6c80" providerId="LiveId" clId="{B3261C87-B238-44A7-B4E6-02B0F81E882D}" dt="2020-02-02T20:13:44.027" v="160" actId="207"/>
          <ac:graphicFrameMkLst>
            <pc:docMk/>
            <pc:sldMk cId="1920217681" sldId="257"/>
            <ac:graphicFrameMk id="8" creationId="{C787C234-E82D-4186-9D33-A58844206DE9}"/>
          </ac:graphicFrameMkLst>
        </pc:graphicFrameChg>
        <pc:graphicFrameChg chg="add mod modGraphic">
          <ac:chgData name="Moritz Harder" userId="38eea9499dcc6c80" providerId="LiveId" clId="{B3261C87-B238-44A7-B4E6-02B0F81E882D}" dt="2020-02-02T20:18:37.958" v="240" actId="403"/>
          <ac:graphicFrameMkLst>
            <pc:docMk/>
            <pc:sldMk cId="1920217681" sldId="257"/>
            <ac:graphicFrameMk id="22" creationId="{061F8EF2-0D77-4C4B-A593-C000E20AD599}"/>
          </ac:graphicFrameMkLst>
        </pc:graphicFrameChg>
        <pc:graphicFrameChg chg="add mod modGraphic">
          <ac:chgData name="Moritz Harder" userId="38eea9499dcc6c80" providerId="LiveId" clId="{B3261C87-B238-44A7-B4E6-02B0F81E882D}" dt="2020-02-02T20:21:08.414" v="250" actId="1076"/>
          <ac:graphicFrameMkLst>
            <pc:docMk/>
            <pc:sldMk cId="1920217681" sldId="257"/>
            <ac:graphicFrameMk id="25" creationId="{B8D0CCA3-F131-4E80-9C34-EE3C7FA127D3}"/>
          </ac:graphicFrameMkLst>
        </pc:graphicFrameChg>
        <pc:graphicFrameChg chg="add mod">
          <ac:chgData name="Moritz Harder" userId="38eea9499dcc6c80" providerId="LiveId" clId="{B3261C87-B238-44A7-B4E6-02B0F81E882D}" dt="2020-02-02T20:21:11.995" v="251" actId="1076"/>
          <ac:graphicFrameMkLst>
            <pc:docMk/>
            <pc:sldMk cId="1920217681" sldId="257"/>
            <ac:graphicFrameMk id="26" creationId="{C644D483-5212-4369-AC7D-A66F5851B206}"/>
          </ac:graphicFrameMkLst>
        </pc:graphicFrameChg>
        <pc:graphicFrameChg chg="add mod">
          <ac:chgData name="Moritz Harder" userId="38eea9499dcc6c80" providerId="LiveId" clId="{B3261C87-B238-44A7-B4E6-02B0F81E882D}" dt="2020-02-02T20:21:25.873" v="252" actId="1076"/>
          <ac:graphicFrameMkLst>
            <pc:docMk/>
            <pc:sldMk cId="1920217681" sldId="257"/>
            <ac:graphicFrameMk id="27" creationId="{2D231A8E-6D5E-418E-91DC-262A3E3AC98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16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48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20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95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5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565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90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24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84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64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07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FC253-BB9F-4365-A671-D10C63D773F0}" type="datetimeFigureOut">
              <a:rPr lang="de-DE" smtClean="0"/>
              <a:t>01.02.2020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46D6-0E3B-4C61-BE6C-2CD740A45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61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767C02D-A90F-4EFB-8C0A-21137BE90E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4298455" cy="6076379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D290C243-A351-4240-B2FD-22963D898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407333"/>
              </p:ext>
            </p:extLst>
          </p:nvPr>
        </p:nvGraphicFramePr>
        <p:xfrm>
          <a:off x="521208" y="426720"/>
          <a:ext cx="5815584" cy="905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8528">
                  <a:extLst>
                    <a:ext uri="{9D8B030D-6E8A-4147-A177-3AD203B41FA5}">
                      <a16:colId xmlns:a16="http://schemas.microsoft.com/office/drawing/2014/main" val="1248630756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344441894"/>
                    </a:ext>
                  </a:extLst>
                </a:gridCol>
                <a:gridCol w="1938528">
                  <a:extLst>
                    <a:ext uri="{9D8B030D-6E8A-4147-A177-3AD203B41FA5}">
                      <a16:colId xmlns:a16="http://schemas.microsoft.com/office/drawing/2014/main" val="2127402588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Du kannst eine Glasfaserverbindung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benutzen,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Gehe direkt zu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deinem nächsten Ziel.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Deine Daten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sind fehlerhaft,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setze eine Runde aus.</a:t>
                      </a:r>
                      <a:endParaRPr lang="de-DE" sz="16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Stromausfall,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Gehe zurück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zur letzten Station.</a:t>
                      </a:r>
                      <a:endParaRPr lang="de-DE" sz="16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32685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Du kannst eine Glasfaserverbindung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benutzen,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Gehe direkt zu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deinem nächsten Ziel.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Deine Daten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sind fehlerhaft,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setze eine Runde aus.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Dein Computer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hängt sich auf, gehe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2 Schritte zurück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537821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Du kannst eine Glasfaserverbindung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benutzen,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Gehe direkt zu</a:t>
                      </a:r>
                    </a:p>
                    <a:p>
                      <a:pPr algn="ctr"/>
                      <a:r>
                        <a:rPr lang="de-DE" sz="1600" dirty="0">
                          <a:latin typeface="Fibel Nord" panose="020B0603050302020204" pitchFamily="34" charset="0"/>
                        </a:rPr>
                        <a:t>deinem nächsten Ziel.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Stromausfall,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Gehe zurück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zur letzten Station.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Dein Computer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hängt sich auf, gehe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1 Schritte zurück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2515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Wenige Nutzer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sind online,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gehe 5 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Der Server reagiert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schnell, gehe 3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Dein Computer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hängt sich auf, gehe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3 Schritte zurück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60977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Wenige Nutzer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sind online,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gehe 5 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Der Server reagiert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schnell, gehe 2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Sehr viele Nutzer wollen die gleiche Webseite,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setzte 2x aus.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203627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Der Server reagiert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schnell, gehe 4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Der Server reagiert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schnell, gehe 1</a:t>
                      </a:r>
                    </a:p>
                    <a:p>
                      <a:pPr algn="ctr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Schritte vor.</a:t>
                      </a:r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Sehr viele Nutzer wollen die gleiche Webseite,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16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setzte 2x aus.</a:t>
                      </a:r>
                    </a:p>
                    <a:p>
                      <a:pPr marL="0" algn="ctr" defTabSz="685800" rtl="0" eaLnBrk="1" latinLnBrk="0" hangingPunct="1"/>
                      <a:endParaRPr lang="de-DE" sz="1600" b="0" i="0" u="none" strike="noStrike" kern="1200" baseline="0" dirty="0">
                        <a:solidFill>
                          <a:schemeClr val="tx1"/>
                        </a:solidFill>
                        <a:latin typeface="Fibel Nord" panose="020B06030503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94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7767C02D-A90F-4EFB-8C0A-21137BE90E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4298455" cy="6076379"/>
          </a:xfrm>
          <a:prstGeom prst="rect">
            <a:avLst/>
          </a:prstGeom>
        </p:spPr>
      </p:pic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B78B672-D43F-4CFF-90FD-AD00AA7D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413344"/>
              </p:ext>
            </p:extLst>
          </p:nvPr>
        </p:nvGraphicFramePr>
        <p:xfrm>
          <a:off x="462344" y="533718"/>
          <a:ext cx="1938528" cy="603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8528">
                  <a:extLst>
                    <a:ext uri="{9D8B030D-6E8A-4147-A177-3AD203B41FA5}">
                      <a16:colId xmlns:a16="http://schemas.microsoft.com/office/drawing/2014/main" val="1897328085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latin typeface="Fibel Nord" panose="020B0603050302020204" pitchFamily="34" charset="0"/>
                        </a:rPr>
                        <a:t>Lade die Webseite</a:t>
                      </a:r>
                    </a:p>
                    <a:p>
                      <a:pPr algn="ctr"/>
                      <a:r>
                        <a:rPr lang="de-DE" sz="2000" dirty="0">
                          <a:latin typeface="Fibel Nord" panose="020B0603050302020204" pitchFamily="34" charset="0"/>
                        </a:rPr>
                        <a:t>Bunte-Kuh.de.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135310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Lade die Webseite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Helles-koepfen.de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695345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Lade die Webseite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Frag-finn.de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8276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Lade die Webseite</a:t>
                      </a:r>
                    </a:p>
                    <a:p>
                      <a:pPr marL="0" algn="ctr" defTabSz="685800" rtl="0" eaLnBrk="1" latinLnBrk="0" hangingPunct="1"/>
                      <a:r>
                        <a:rPr lang="de-DE" sz="2000" kern="120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antolin.de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750359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2FA351EE-C876-45C5-9BD4-9A2E84719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984220"/>
              </p:ext>
            </p:extLst>
          </p:nvPr>
        </p:nvGraphicFramePr>
        <p:xfrm>
          <a:off x="462344" y="7035102"/>
          <a:ext cx="1938528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8528">
                  <a:extLst>
                    <a:ext uri="{9D8B030D-6E8A-4147-A177-3AD203B41FA5}">
                      <a16:colId xmlns:a16="http://schemas.microsoft.com/office/drawing/2014/main" val="2143697397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pPr algn="ctr"/>
                      <a:endParaRPr lang="de-DE" sz="2000" b="0" dirty="0">
                        <a:latin typeface="Fibel Nord" panose="020B06030503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1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04083"/>
                  </a:ext>
                </a:extLst>
              </a:tr>
            </a:tbl>
          </a:graphicData>
        </a:graphic>
      </p:graphicFrame>
      <p:graphicFrame>
        <p:nvGraphicFramePr>
          <p:cNvPr id="8" name="Tabelle 8">
            <a:extLst>
              <a:ext uri="{FF2B5EF4-FFF2-40B4-BE49-F238E27FC236}">
                <a16:creationId xmlns:a16="http://schemas.microsoft.com/office/drawing/2014/main" id="{C787C234-E82D-4186-9D33-A58844206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26980"/>
              </p:ext>
            </p:extLst>
          </p:nvPr>
        </p:nvGraphicFramePr>
        <p:xfrm>
          <a:off x="3059443" y="533718"/>
          <a:ext cx="739114" cy="9113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114">
                  <a:extLst>
                    <a:ext uri="{9D8B030D-6E8A-4147-A177-3AD203B41FA5}">
                      <a16:colId xmlns:a16="http://schemas.microsoft.com/office/drawing/2014/main" val="3261806562"/>
                    </a:ext>
                  </a:extLst>
                </a:gridCol>
              </a:tblGrid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92899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52317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7248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2974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1E1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69591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1431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3111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6076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4537"/>
                  </a:ext>
                </a:extLst>
              </a:tr>
            </a:tbl>
          </a:graphicData>
        </a:graphic>
      </p:graphicFrame>
      <p:graphicFrame>
        <p:nvGraphicFramePr>
          <p:cNvPr id="22" name="Tabelle 22">
            <a:extLst>
              <a:ext uri="{FF2B5EF4-FFF2-40B4-BE49-F238E27FC236}">
                <a16:creationId xmlns:a16="http://schemas.microsoft.com/office/drawing/2014/main" id="{061F8EF2-0D77-4C4B-A593-C000E20AD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60428"/>
              </p:ext>
            </p:extLst>
          </p:nvPr>
        </p:nvGraphicFramePr>
        <p:xfrm>
          <a:off x="462344" y="7035102"/>
          <a:ext cx="1938528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0716">
                  <a:extLst>
                    <a:ext uri="{9D8B030D-6E8A-4147-A177-3AD203B41FA5}">
                      <a16:colId xmlns:a16="http://schemas.microsoft.com/office/drawing/2014/main" val="1374152191"/>
                    </a:ext>
                  </a:extLst>
                </a:gridCol>
                <a:gridCol w="777812">
                  <a:extLst>
                    <a:ext uri="{9D8B030D-6E8A-4147-A177-3AD203B41FA5}">
                      <a16:colId xmlns:a16="http://schemas.microsoft.com/office/drawing/2014/main" val="1215571332"/>
                    </a:ext>
                  </a:extLst>
                </a:gridCol>
              </a:tblGrid>
              <a:tr h="301752">
                <a:tc>
                  <a:txBody>
                    <a:bodyPr/>
                    <a:lstStyle/>
                    <a:p>
                      <a:r>
                        <a:rPr lang="de-DE" sz="1200" b="0" dirty="0">
                          <a:latin typeface="Fibel Nord" panose="020B0603050302020204" pitchFamily="34" charset="0"/>
                        </a:rPr>
                        <a:t>Internetadresse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IP-Adresse</a:t>
                      </a:r>
                      <a:endParaRPr lang="de-DE" sz="12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05435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de-DE" sz="12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www.blinde-kuh.de</a:t>
                      </a:r>
                      <a:endParaRPr lang="de-DE" sz="12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194.195.10.105</a:t>
                      </a:r>
                      <a:endParaRPr lang="de-DE" sz="105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26295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de-DE" sz="12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www.antolin.de</a:t>
                      </a:r>
                      <a:endParaRPr lang="de-DE" sz="12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217.13.73.6</a:t>
                      </a:r>
                      <a:endParaRPr lang="de-DE" sz="105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1265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de-DE" sz="9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www.helleskoepfchen.de</a:t>
                      </a:r>
                      <a:endParaRPr lang="de-DE" sz="9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195.200.192.32</a:t>
                      </a:r>
                      <a:endParaRPr lang="de-DE" sz="105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25782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r>
                        <a:rPr lang="de-DE" sz="1200" b="0" i="0" u="none" strike="noStrike" kern="1200" baseline="0" dirty="0">
                          <a:solidFill>
                            <a:schemeClr val="tx1"/>
                          </a:solidFill>
                          <a:latin typeface="Fibel Nord" panose="020B0603050302020204" pitchFamily="34" charset="0"/>
                          <a:ea typeface="+mn-ea"/>
                          <a:cs typeface="+mn-cs"/>
                        </a:rPr>
                        <a:t>www.frag-finn.de</a:t>
                      </a:r>
                      <a:endParaRPr lang="de-DE" sz="12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000" b="0" dirty="0">
                        <a:latin typeface="Fibel Nord" panose="020B06030503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0179"/>
                  </a:ext>
                </a:extLst>
              </a:tr>
            </a:tbl>
          </a:graphicData>
        </a:graphic>
      </p:graphicFrame>
      <p:sp>
        <p:nvSpPr>
          <p:cNvPr id="24" name="Pfeil: nach unten 23">
            <a:extLst>
              <a:ext uri="{FF2B5EF4-FFF2-40B4-BE49-F238E27FC236}">
                <a16:creationId xmlns:a16="http://schemas.microsoft.com/office/drawing/2014/main" id="{CD2BB842-9554-4408-BB6E-50E69B0FD41D}"/>
              </a:ext>
            </a:extLst>
          </p:cNvPr>
          <p:cNvSpPr/>
          <p:nvPr/>
        </p:nvSpPr>
        <p:spPr>
          <a:xfrm>
            <a:off x="3333750" y="695325"/>
            <a:ext cx="190500" cy="695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aphicFrame>
        <p:nvGraphicFramePr>
          <p:cNvPr id="25" name="Tabelle 8">
            <a:extLst>
              <a:ext uri="{FF2B5EF4-FFF2-40B4-BE49-F238E27FC236}">
                <a16:creationId xmlns:a16="http://schemas.microsoft.com/office/drawing/2014/main" id="{B8D0CCA3-F131-4E80-9C34-EE3C7FA12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9947"/>
              </p:ext>
            </p:extLst>
          </p:nvPr>
        </p:nvGraphicFramePr>
        <p:xfrm>
          <a:off x="3969658" y="533718"/>
          <a:ext cx="739114" cy="9113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114">
                  <a:extLst>
                    <a:ext uri="{9D8B030D-6E8A-4147-A177-3AD203B41FA5}">
                      <a16:colId xmlns:a16="http://schemas.microsoft.com/office/drawing/2014/main" val="3261806562"/>
                    </a:ext>
                  </a:extLst>
                </a:gridCol>
              </a:tblGrid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92899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52317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7248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2974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1E1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69591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1431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3111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6076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4537"/>
                  </a:ext>
                </a:extLst>
              </a:tr>
            </a:tbl>
          </a:graphicData>
        </a:graphic>
      </p:graphicFrame>
      <p:graphicFrame>
        <p:nvGraphicFramePr>
          <p:cNvPr id="26" name="Tabelle 8">
            <a:extLst>
              <a:ext uri="{FF2B5EF4-FFF2-40B4-BE49-F238E27FC236}">
                <a16:creationId xmlns:a16="http://schemas.microsoft.com/office/drawing/2014/main" id="{C644D483-5212-4369-AC7D-A66F5851B2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305597"/>
              </p:ext>
            </p:extLst>
          </p:nvPr>
        </p:nvGraphicFramePr>
        <p:xfrm>
          <a:off x="4879873" y="533718"/>
          <a:ext cx="739114" cy="9113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114">
                  <a:extLst>
                    <a:ext uri="{9D8B030D-6E8A-4147-A177-3AD203B41FA5}">
                      <a16:colId xmlns:a16="http://schemas.microsoft.com/office/drawing/2014/main" val="3261806562"/>
                    </a:ext>
                  </a:extLst>
                </a:gridCol>
              </a:tblGrid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92899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52317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7248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2974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1E1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69591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1431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3111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6076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4537"/>
                  </a:ext>
                </a:extLst>
              </a:tr>
            </a:tbl>
          </a:graphicData>
        </a:graphic>
      </p:graphicFrame>
      <p:graphicFrame>
        <p:nvGraphicFramePr>
          <p:cNvPr id="27" name="Tabelle 8">
            <a:extLst>
              <a:ext uri="{FF2B5EF4-FFF2-40B4-BE49-F238E27FC236}">
                <a16:creationId xmlns:a16="http://schemas.microsoft.com/office/drawing/2014/main" id="{2D231A8E-6D5E-418E-91DC-262A3E3AC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012027"/>
              </p:ext>
            </p:extLst>
          </p:nvPr>
        </p:nvGraphicFramePr>
        <p:xfrm>
          <a:off x="5790088" y="533718"/>
          <a:ext cx="739114" cy="9113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114">
                  <a:extLst>
                    <a:ext uri="{9D8B030D-6E8A-4147-A177-3AD203B41FA5}">
                      <a16:colId xmlns:a16="http://schemas.microsoft.com/office/drawing/2014/main" val="3261806562"/>
                    </a:ext>
                  </a:extLst>
                </a:gridCol>
              </a:tblGrid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92899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52317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77248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sz="13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32974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1E1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69591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14314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31118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6431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60762"/>
                  </a:ext>
                </a:extLst>
              </a:tr>
              <a:tr h="101257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4537"/>
                  </a:ext>
                </a:extLst>
              </a:tr>
            </a:tbl>
          </a:graphicData>
        </a:graphic>
      </p:graphicFrame>
      <p:sp>
        <p:nvSpPr>
          <p:cNvPr id="28" name="Pfeil: nach unten 27">
            <a:extLst>
              <a:ext uri="{FF2B5EF4-FFF2-40B4-BE49-F238E27FC236}">
                <a16:creationId xmlns:a16="http://schemas.microsoft.com/office/drawing/2014/main" id="{0F8ADB3B-FFF1-47C0-A8D6-5A594C6DA98F}"/>
              </a:ext>
            </a:extLst>
          </p:cNvPr>
          <p:cNvSpPr/>
          <p:nvPr/>
        </p:nvSpPr>
        <p:spPr>
          <a:xfrm>
            <a:off x="4243965" y="695325"/>
            <a:ext cx="190500" cy="695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Pfeil: nach unten 28">
            <a:extLst>
              <a:ext uri="{FF2B5EF4-FFF2-40B4-BE49-F238E27FC236}">
                <a16:creationId xmlns:a16="http://schemas.microsoft.com/office/drawing/2014/main" id="{CFE93D69-F66F-42E6-9DAA-3153BE9CB66B}"/>
              </a:ext>
            </a:extLst>
          </p:cNvPr>
          <p:cNvSpPr/>
          <p:nvPr/>
        </p:nvSpPr>
        <p:spPr>
          <a:xfrm>
            <a:off x="5154180" y="695325"/>
            <a:ext cx="190500" cy="695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Pfeil: nach unten 29">
            <a:extLst>
              <a:ext uri="{FF2B5EF4-FFF2-40B4-BE49-F238E27FC236}">
                <a16:creationId xmlns:a16="http://schemas.microsoft.com/office/drawing/2014/main" id="{F7C0D26C-A082-435A-80F6-252EF8C59F7C}"/>
              </a:ext>
            </a:extLst>
          </p:cNvPr>
          <p:cNvSpPr/>
          <p:nvPr/>
        </p:nvSpPr>
        <p:spPr>
          <a:xfrm>
            <a:off x="6064395" y="695325"/>
            <a:ext cx="190500" cy="695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217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239</Words>
  <Application>Microsoft Office PowerPoint</Application>
  <PresentationFormat>A4-Papier (210 x 297 mm)</PresentationFormat>
  <Paragraphs>72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Fibel Nord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Moritz Harder</dc:creator>
  <cp:lastModifiedBy>Moritz Harder</cp:lastModifiedBy>
  <cp:revision>3</cp:revision>
  <dcterms:created xsi:type="dcterms:W3CDTF">2020-02-01T22:06:39Z</dcterms:created>
  <dcterms:modified xsi:type="dcterms:W3CDTF">2020-02-02T20:21:42Z</dcterms:modified>
</cp:coreProperties>
</file>